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3A8F-667C-4A97-B7CB-B37C2F623879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0437A-C14B-47C9-AE9A-1958A0466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29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3A8F-667C-4A97-B7CB-B37C2F623879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0437A-C14B-47C9-AE9A-1958A0466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181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3A8F-667C-4A97-B7CB-B37C2F623879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0437A-C14B-47C9-AE9A-1958A0466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97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3A8F-667C-4A97-B7CB-B37C2F623879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0437A-C14B-47C9-AE9A-1958A0466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15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3A8F-667C-4A97-B7CB-B37C2F623879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0437A-C14B-47C9-AE9A-1958A0466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96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3A8F-667C-4A97-B7CB-B37C2F623879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0437A-C14B-47C9-AE9A-1958A0466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20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3A8F-667C-4A97-B7CB-B37C2F623879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0437A-C14B-47C9-AE9A-1958A0466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74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3A8F-667C-4A97-B7CB-B37C2F623879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0437A-C14B-47C9-AE9A-1958A0466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4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3A8F-667C-4A97-B7CB-B37C2F623879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0437A-C14B-47C9-AE9A-1958A0466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511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3A8F-667C-4A97-B7CB-B37C2F623879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0437A-C14B-47C9-AE9A-1958A0466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7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3A8F-667C-4A97-B7CB-B37C2F623879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0437A-C14B-47C9-AE9A-1958A0466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426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33A8F-667C-4A97-B7CB-B37C2F623879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0437A-C14B-47C9-AE9A-1958A0466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18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u="sng" dirty="0" err="1" smtClean="0"/>
              <a:t>Bài</a:t>
            </a:r>
            <a:r>
              <a:rPr lang="en-US" sz="3600" b="1" u="sng" dirty="0" smtClean="0"/>
              <a:t> 1</a:t>
            </a:r>
            <a:r>
              <a:rPr lang="en-US" sz="3600" dirty="0" smtClean="0"/>
              <a:t>. </a:t>
            </a:r>
            <a:r>
              <a:rPr lang="en-US" sz="3600" dirty="0" err="1" smtClean="0"/>
              <a:t>Đặt</a:t>
            </a:r>
            <a:r>
              <a:rPr lang="en-US" sz="3600" dirty="0" smtClean="0"/>
              <a:t> </a:t>
            </a:r>
            <a:r>
              <a:rPr lang="en-US" sz="3600" dirty="0" err="1" smtClean="0"/>
              <a:t>tính</a:t>
            </a:r>
            <a:r>
              <a:rPr lang="en-US" sz="3600" dirty="0" smtClean="0"/>
              <a:t> </a:t>
            </a:r>
            <a:r>
              <a:rPr lang="en-US" sz="3600" dirty="0" err="1" smtClean="0"/>
              <a:t>rồi</a:t>
            </a:r>
            <a:r>
              <a:rPr lang="en-US" sz="3600" dirty="0" smtClean="0"/>
              <a:t> </a:t>
            </a:r>
            <a:r>
              <a:rPr lang="en-US" sz="3600" dirty="0" err="1" smtClean="0"/>
              <a:t>tính</a:t>
            </a:r>
            <a:r>
              <a:rPr lang="en-US" sz="3600" dirty="0" smtClean="0"/>
              <a:t>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en-US" sz="3600" dirty="0" smtClean="0"/>
              <a:t>1324 x 2                        b) 2308 x 3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1719 x 4                            1206 x 5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1613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2500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8000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417493"/>
            <a:ext cx="838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2500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An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8000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0" y="2895600"/>
            <a:ext cx="6096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2500 x 3 = 7500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8000 – 7500 = 500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500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37709" y="22860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7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x: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8288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a)  x : 3 = 1527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24384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     = 1527 x 3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31242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     = 4581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42164" y="1801091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  x : 4 = 1823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99364" y="2410691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     = 1823 x 4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9364" y="3096491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     = 7292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83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838200" y="1752600"/>
            <a:ext cx="2743200" cy="2043545"/>
            <a:chOff x="1143000" y="2057400"/>
            <a:chExt cx="2743200" cy="2043545"/>
          </a:xfrm>
        </p:grpSpPr>
        <p:sp>
          <p:nvSpPr>
            <p:cNvPr id="4" name="Rectangle 3"/>
            <p:cNvSpPr/>
            <p:nvPr/>
          </p:nvSpPr>
          <p:spPr>
            <a:xfrm>
              <a:off x="1143000" y="2057400"/>
              <a:ext cx="685800" cy="685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835727" y="2057400"/>
              <a:ext cx="685800" cy="685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514600" y="2057400"/>
              <a:ext cx="685800" cy="685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200400" y="2057400"/>
              <a:ext cx="685800" cy="685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143000" y="2736273"/>
              <a:ext cx="685800" cy="685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35727" y="2736273"/>
              <a:ext cx="685800" cy="685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514600" y="2736273"/>
              <a:ext cx="685800" cy="685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200400" y="2736273"/>
              <a:ext cx="685800" cy="685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143000" y="3415145"/>
              <a:ext cx="685800" cy="685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35727" y="3415145"/>
              <a:ext cx="685800" cy="685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514600" y="3415145"/>
              <a:ext cx="685800" cy="685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200400" y="3415145"/>
              <a:ext cx="685800" cy="685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807527" y="1752600"/>
            <a:ext cx="3422073" cy="2043545"/>
            <a:chOff x="4731327" y="2057400"/>
            <a:chExt cx="3422073" cy="2043545"/>
          </a:xfrm>
        </p:grpSpPr>
        <p:sp>
          <p:nvSpPr>
            <p:cNvPr id="16" name="Rectangle 15"/>
            <p:cNvSpPr/>
            <p:nvPr/>
          </p:nvSpPr>
          <p:spPr>
            <a:xfrm>
              <a:off x="4731327" y="2057400"/>
              <a:ext cx="685800" cy="685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424054" y="2057400"/>
              <a:ext cx="685800" cy="685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102927" y="2057400"/>
              <a:ext cx="685800" cy="685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788727" y="2057400"/>
              <a:ext cx="685800" cy="685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731327" y="2736273"/>
              <a:ext cx="685800" cy="685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424054" y="2736273"/>
              <a:ext cx="685800" cy="685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102927" y="2736273"/>
              <a:ext cx="685800" cy="685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788727" y="2736273"/>
              <a:ext cx="685800" cy="685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731327" y="3415145"/>
              <a:ext cx="685800" cy="685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4054" y="3415145"/>
              <a:ext cx="685800" cy="685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102927" y="3415145"/>
              <a:ext cx="685800" cy="685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788727" y="3415145"/>
              <a:ext cx="685800" cy="685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467600" y="2057400"/>
              <a:ext cx="685800" cy="685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467600" y="2743200"/>
              <a:ext cx="685800" cy="67194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467600" y="3415145"/>
              <a:ext cx="685800" cy="685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342900" y="1295400"/>
            <a:ext cx="952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43400" y="1184563"/>
            <a:ext cx="952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56754" y="4135582"/>
            <a:ext cx="36056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… ô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04800" y="5077692"/>
            <a:ext cx="39624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… ô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9 ô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471554" y="4135582"/>
            <a:ext cx="36056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… ô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502727" y="5077692"/>
            <a:ext cx="44126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… ô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12 ô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143000" y="4063425"/>
            <a:ext cx="568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160819" y="4063425"/>
            <a:ext cx="568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747164" y="5054025"/>
            <a:ext cx="568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56164" y="5054025"/>
            <a:ext cx="568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46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249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Bài 1. Đặt tính rồi tính:</vt:lpstr>
      <vt:lpstr>Bài 2. An mua 3 cái bút, mỗi cái bút giá 2500 đồng. An đưa cho cô bán hàng 8000 đồng. Hỏi cô bán hàng phải trả lại cho An bao nhiêu tiền?</vt:lpstr>
      <vt:lpstr>Bài 3. Tìm x:</vt:lpstr>
      <vt:lpstr>Bài 4. Viết số thích hợp vào mỗi chỗ chấm?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1. Đặt tính rồi tính:</dc:title>
  <dc:creator>Lenovo</dc:creator>
  <cp:lastModifiedBy>Lenovo</cp:lastModifiedBy>
  <cp:revision>4</cp:revision>
  <dcterms:created xsi:type="dcterms:W3CDTF">2016-07-08T08:16:33Z</dcterms:created>
  <dcterms:modified xsi:type="dcterms:W3CDTF">2016-07-08T08:47:22Z</dcterms:modified>
</cp:coreProperties>
</file>